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28D207-0642-4DC2-8376-213972C2E42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AF33A85-6B37-4C4E-AF50-A2CF6BF6D24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Application Mobile </a:t>
            </a:r>
            <a:br>
              <a:rPr lang="fr-FR" sz="3200" dirty="0" smtClean="0"/>
            </a:br>
            <a:r>
              <a:rPr lang="fr-FR" sz="3200" b="1" dirty="0" smtClean="0">
                <a:solidFill>
                  <a:srgbClr val="00B050"/>
                </a:solidFill>
              </a:rPr>
              <a:t>Lecteur de la Bible 2016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240"/>
            <a:ext cx="3833222" cy="681461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0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OFFI NEHEMIE\Desktop\Lecteur\Screenshot_2016-06-11-13-59-08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5860"/>
            <a:ext cx="3816424" cy="678543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27384"/>
            <a:ext cx="3857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4" cy="678475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5519"/>
            <a:ext cx="3816423" cy="67847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362</TotalTime>
  <Words>2</Words>
  <Application>Microsoft Office PowerPoint</Application>
  <PresentationFormat>Affichage à l'écran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Austin</vt:lpstr>
      <vt:lpstr>Application Mobile  Lecteur de la Bible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Mobile  Lecteur de la Bible 2016</dc:title>
  <dc:creator>KOFFI Nehemie Kouadio</dc:creator>
  <cp:lastModifiedBy>KOFFI Nehemie Kouadio </cp:lastModifiedBy>
  <cp:revision>5</cp:revision>
  <dcterms:created xsi:type="dcterms:W3CDTF">2016-06-11T13:58:07Z</dcterms:created>
  <dcterms:modified xsi:type="dcterms:W3CDTF">2016-07-06T15:39:57Z</dcterms:modified>
</cp:coreProperties>
</file>